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7" r:id="rId2"/>
    <p:sldId id="288" r:id="rId3"/>
    <p:sldId id="272" r:id="rId4"/>
    <p:sldId id="289" r:id="rId5"/>
    <p:sldId id="287" r:id="rId6"/>
    <p:sldId id="290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C277B-C068-DE63-C79F-E5802F9C6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1E4CC-DDCE-7E5F-A52B-529531D4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85B91-CB84-D8BB-A980-0BC040BAD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76B76-7651-43BA-8605-7403B5068B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0433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299970-AAC7-D990-28B1-60178A627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16D1FA-65B4-766B-0AA1-3B65659C5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30D1E-2914-B574-B7B8-15258F123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5CD7C-AC7D-4753-B4EE-0A3EE00CA0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0452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366346-5D2E-F273-42B0-0809550AA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557235-9084-8345-1F0C-58C533B41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06DAE-592E-9BA9-7B7D-E5FB76A47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62BCA-5179-4D4C-85C9-2F00BCA34C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4180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11F6F-173D-2D3C-9542-8B7457D2F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F6C18-8AE4-3DA0-6A6D-C9FF387FD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14E11-A476-AA85-52F6-698E16896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C41FD-6D2F-46C3-BE24-43F7DB3370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4205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AA3FD-FC35-15C1-D724-79612D911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DBAB1-1287-1842-E6FD-6D9D2A1AA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67F794-508F-7382-45CC-823B9E833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8A6EA-25FB-44BB-B581-1F847013AF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6613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D51C13-3730-1C2B-A7D7-02C6515D8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A2C3D3-5C34-0CDC-DD4A-CF395DBB7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1F58A2-BE22-E905-E211-65AADF988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AA4AA-87CE-4603-8F5C-87D1A8064B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873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198038B-28A4-C3AB-2F9F-9E4688781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9F4583B-3D4F-DF29-8897-29497363C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8951D37-A639-3B0E-78AA-7D8C45D3A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97984-38B9-42A2-9F06-2F041C5F24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721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14D169F-F63A-94EC-F869-58C368923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EFBB589-EFA4-7BAF-84B1-E76469451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28670DC-85B0-F660-B459-F26DA31DF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84DE3-113E-4FC1-B9C3-DDBD774AA4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4493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C29F939-40B7-43D0-FC61-E107EC39C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6F20767-1A49-7803-7A25-EB49F0167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B399E4A-12F1-3FD8-3C9D-9922061AC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280D6-DDCD-47CC-84EE-0790B3FBAD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626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87EC895-7839-4B5F-6EE5-A0E2A2882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116DB8D-6D80-5D13-CA4C-B61A85F2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C94FCD-BDB5-41BD-31EA-3B7BC427D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D8CAA-A96E-4CDB-AB38-76F7C27D26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2798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3DA7F8-50C6-A1F7-95C8-CF5A34E5C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A102A2-0411-E30D-70DF-0F138D3C0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C67EAE7-3B64-2E85-CBE1-8FD9D6E90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044D7-8D80-420B-8B19-8E45811830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764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7ED50E0-FC47-B453-66E1-304EDC9F87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F85F039-5B1C-50A9-009D-1580860E40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6C22C-E33C-7653-EF06-5793604761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E5484-4FD5-6BDD-FECB-2F0380ED6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6DD2FD-20B7-4541-2E44-935F29262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0A36AF-41BA-411C-AA8A-6BE15170D5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33D8B0CD-015E-657A-B1AD-6FF2FCB813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87375" y="1108720"/>
            <a:ext cx="11017250" cy="464056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1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 shall come from the east,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 shall come from the west,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sit down in the Kingdom of God;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Both the rich and the poor,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 despised, the distressed,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They'll sit down in the Kingdom of God.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33D8B0CD-015E-657A-B1AD-6FF2FCB813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87375" y="1700808"/>
            <a:ext cx="11017250" cy="3456384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none will ask what they have been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Provided that their robes are clean;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 shall come from the east, 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 shall come from the west,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sit down in the Kingdom of God.</a:t>
            </a:r>
          </a:p>
        </p:txBody>
      </p:sp>
    </p:spTree>
    <p:extLst>
      <p:ext uri="{BB962C8B-B14F-4D97-AF65-F5344CB8AC3E}">
        <p14:creationId xmlns:p14="http://schemas.microsoft.com/office/powerpoint/2010/main" val="4205290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>
            <a:extLst>
              <a:ext uri="{FF2B5EF4-FFF2-40B4-BE49-F238E27FC236}">
                <a16:creationId xmlns:a16="http://schemas.microsoft.com/office/drawing/2014/main" id="{4B2423AF-4463-FEE1-54B7-9365DBC004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089670"/>
            <a:ext cx="10801350" cy="4678660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000" dirty="0"/>
              <a:t>Verse 2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They shall come from the east,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they shall come from the west,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And sit down in the Kingdom of God;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To be met by their Father 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and welcomed and blessed,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And sit down in the Kingdom of God.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>
            <a:extLst>
              <a:ext uri="{FF2B5EF4-FFF2-40B4-BE49-F238E27FC236}">
                <a16:creationId xmlns:a16="http://schemas.microsoft.com/office/drawing/2014/main" id="{4B2423AF-4463-FEE1-54B7-9365DBC004F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95325" y="1484784"/>
            <a:ext cx="10801350" cy="3744416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 black, the white, the dark, the fair,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Your colour will not matter there;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 shall come from the east, 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 shall come from the west,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sit down in the Kingdom of God.</a:t>
            </a:r>
            <a:endParaRPr lang="en-AU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967259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>
            <a:extLst>
              <a:ext uri="{FF2B5EF4-FFF2-40B4-BE49-F238E27FC236}">
                <a16:creationId xmlns:a16="http://schemas.microsoft.com/office/drawing/2014/main" id="{FB0DE439-7352-F485-62E5-AB26CB6AD3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87375" y="1160884"/>
            <a:ext cx="11017250" cy="4536231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3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 shall come from the east, 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 shall come from the west,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sit down in the Kingdom of God;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Out of great tribulation 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to triumph and rest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They'll sit down in the Kingdom of God.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>
            <a:extLst>
              <a:ext uri="{FF2B5EF4-FFF2-40B4-BE49-F238E27FC236}">
                <a16:creationId xmlns:a16="http://schemas.microsoft.com/office/drawing/2014/main" id="{FB0DE439-7352-F485-62E5-AB26CB6AD3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87375" y="1700944"/>
            <a:ext cx="11017250" cy="3456111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/>
              <a:t>From every tribe and every race,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/>
              <a:t>All men as brothers shall embrace;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/>
              <a:t>They shall come from the east, 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/>
              <a:t>they shall come from the west,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AU" altLang="en-US" sz="4000" dirty="0"/>
              <a:t>And sit down in the Kingdom of God.</a:t>
            </a:r>
          </a:p>
        </p:txBody>
      </p:sp>
      <p:sp>
        <p:nvSpPr>
          <p:cNvPr id="4099" name="TextBox 8">
            <a:extLst>
              <a:ext uri="{FF2B5EF4-FFF2-40B4-BE49-F238E27FC236}">
                <a16:creationId xmlns:a16="http://schemas.microsoft.com/office/drawing/2014/main" id="{0D4686B1-F8A7-8AF3-F3E8-6DF0B720D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37288"/>
            <a:ext cx="60960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600">
                <a:latin typeface="akagi_probook"/>
              </a:rPr>
              <a:t>CCLI Song # 941216</a:t>
            </a:r>
          </a:p>
          <a:p>
            <a:pPr eaLnBrk="1" hangingPunct="1"/>
            <a:r>
              <a:rPr lang="en-US" altLang="en-US" sz="600">
                <a:latin typeface="akagi_probook"/>
              </a:rPr>
              <a:t>John Gowans | John Larsson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600">
                <a:latin typeface="akagi_probook"/>
              </a:rPr>
              <a:t>© 1978 Salvationist Publishing &amp; Supplies Ltd. (Admin. by CopyCare Pacific Pty. Ltd.)</a:t>
            </a:r>
          </a:p>
          <a:p>
            <a:pPr eaLnBrk="1" hangingPunct="1"/>
            <a:r>
              <a:rPr lang="en-US" altLang="en-US" sz="600" i="1">
                <a:latin typeface="akagi_probook"/>
              </a:rPr>
              <a:t>For use solely with the SongSelect® </a:t>
            </a:r>
            <a:r>
              <a:rPr lang="en-US" altLang="en-US" sz="600" i="1">
                <a:latin typeface="akagi_probook"/>
                <a:hlinkClick r:id="rId2"/>
              </a:rPr>
              <a:t>Terms of Use</a:t>
            </a:r>
            <a:r>
              <a:rPr lang="en-US" altLang="en-US" sz="600" i="1">
                <a:latin typeface="akagi_probook"/>
              </a:rPr>
              <a:t>. All rights reserved. </a:t>
            </a:r>
            <a:r>
              <a:rPr lang="en-US" altLang="en-US" sz="600" i="1">
                <a:latin typeface="akagi_probook"/>
                <a:hlinkClick r:id="rId3"/>
              </a:rPr>
              <a:t>www.ccli.com</a:t>
            </a:r>
            <a:endParaRPr lang="en-US" altLang="en-US" sz="600" i="1">
              <a:latin typeface="akagi_probook"/>
            </a:endParaRPr>
          </a:p>
          <a:p>
            <a:pPr eaLnBrk="1" hangingPunct="1"/>
            <a:r>
              <a:rPr lang="en-US" altLang="en-US" sz="60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3059297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</TotalTime>
  <Words>301</Words>
  <Application>Microsoft Office PowerPoint</Application>
  <PresentationFormat>Widescreen</PresentationFormat>
  <Paragraphs>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Symbol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170. They Shall Come From the East</dc:title>
  <dc:creator>E. Langley Smith</dc:creator>
  <cp:lastModifiedBy>Narelle Wheaton</cp:lastModifiedBy>
  <cp:revision>4</cp:revision>
  <dcterms:created xsi:type="dcterms:W3CDTF">2001-02-24T13:35:29Z</dcterms:created>
  <dcterms:modified xsi:type="dcterms:W3CDTF">2023-06-14T05:12:35Z</dcterms:modified>
</cp:coreProperties>
</file>